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layfair Display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Oswal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.fntdata"/><Relationship Id="rId20" Type="http://schemas.openxmlformats.org/officeDocument/2006/relationships/slide" Target="slides/slide15.xml"/><Relationship Id="rId42" Type="http://schemas.openxmlformats.org/officeDocument/2006/relationships/font" Target="fonts/PlayfairDisplay-boldItalic.fntdata"/><Relationship Id="rId41" Type="http://schemas.openxmlformats.org/officeDocument/2006/relationships/font" Target="fonts/PlayfairDisplay-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swald-bold.fntdata"/><Relationship Id="rId25" Type="http://schemas.openxmlformats.org/officeDocument/2006/relationships/slide" Target="slides/slide20.xml"/><Relationship Id="rId47" Type="http://schemas.openxmlformats.org/officeDocument/2006/relationships/font" Target="fonts/Oswal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1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1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b="0" i="0" sz="18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Introduction to Data Analytics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en"/>
              <a:t>By Amit Kumar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en"/>
              <a:t>202310101150190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Types of Data Analytics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8900" l="-901" r="8829" t="2091"/>
          <a:stretch/>
        </p:blipFill>
        <p:spPr>
          <a:xfrm>
            <a:off x="861625" y="1276925"/>
            <a:ext cx="7017448" cy="370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00"/>
              <a:t>#2. Why Use Python for Data Analytics?</a:t>
            </a:r>
            <a:endParaRPr sz="3800"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505500" y="0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Questions for this session 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7425" y="3298525"/>
            <a:ext cx="2087509" cy="16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for Data Analytics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1725" y="3138650"/>
            <a:ext cx="2004850" cy="20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Python is widely used due to its simplicity and readability.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Extensive libraries support data manipulation and machine learning.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Integrates well with other languages and technologies.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Popular for prototyping, scalability, and a large community.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Introduction to Pandas and its Use Cases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Python library for data manipulation and analysis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Provides data structures like DataFrames and Series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Essential for handling structured data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Examples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Loading and manipulating data from CSV, Excel, etc.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Data cleaning, aggregation, and merging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5200" y="1986888"/>
            <a:ext cx="1829175" cy="1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Python library for numerical computing and array operations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Provides powerful multi-dimensional array objects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Essential for scientific computing and mathematics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Examples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Mathematical operations on arrays and matrices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Linear algebra, statistical functions, and random number generation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9675" y="1166750"/>
            <a:ext cx="2209050" cy="22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Matplotlib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Python library for creating static visualizations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Provides tools for plotting graphs, charts, and figures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Essential for data visualization and scientific plotting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Examples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Line plots, scatter plots, histograms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Customizable charts with labels, colors, and styles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18803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3975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00"/>
              <a:t>#3. IOT project </a:t>
            </a:r>
            <a:endParaRPr sz="3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800"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505500" y="0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Questions for this session 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0550" y="3309375"/>
            <a:ext cx="2087509" cy="16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Doing Data Analytics on Temperture in Home 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Objective: To monitor temperature differences around my home 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5200" y="1740500"/>
            <a:ext cx="3175650" cy="31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61125" y="405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Requirement: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61125" y="119452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ESP 32 Dev Module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DHT11 Sensor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Arduino IDE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Google sheet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App script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Google Collab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ESP32 and DHT11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5775" y="11701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3675" y="1170125"/>
            <a:ext cx="2617925" cy="29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Concepts  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Data Analytics Basics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Tools for Data Analytics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Key Libraries</a:t>
            </a:r>
            <a:br>
              <a:rPr lang="en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○ Pandas</a:t>
            </a:r>
            <a:br>
              <a:rPr lang="en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○ NumPy</a:t>
            </a:r>
            <a:br>
              <a:rPr lang="en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○ Matplotlib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IOT project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0775" y="1452121"/>
            <a:ext cx="2709650" cy="27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950" y="1017725"/>
            <a:ext cx="47367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App Script </a:t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202" cy="336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Arduino IDE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875" y="1017725"/>
            <a:ext cx="825042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</a:t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475" y="1017725"/>
            <a:ext cx="71087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Collab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750" y="966775"/>
            <a:ext cx="67928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00"/>
              <a:t>#1. What is Data? Can it provide insights for real-life decision-making? </a:t>
            </a:r>
            <a:endParaRPr sz="380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505500" y="0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Questions for this session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7425" y="3298525"/>
            <a:ext cx="2087509" cy="16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00"/>
              <a:t>#3. Amit do you live in shimla? how can your home temp can go to  5.8℃?</a:t>
            </a:r>
            <a:endParaRPr sz="3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800"/>
          </a:p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505500" y="0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Questions for this session </a:t>
            </a:r>
            <a:endParaRPr/>
          </a:p>
        </p:txBody>
      </p:sp>
      <p:pic>
        <p:nvPicPr>
          <p:cNvPr id="249" name="Google Shape;24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0550" y="3309375"/>
            <a:ext cx="2087509" cy="16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To check the accuracy of DHT11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55" name="Google Shape;255;p44"/>
          <p:cNvPicPr preferRelativeResize="0"/>
          <p:nvPr/>
        </p:nvPicPr>
        <p:blipFill rotWithShape="1">
          <a:blip r:embed="rId3">
            <a:alphaModFix/>
          </a:blip>
          <a:srcRect b="0" l="0" r="16302" t="0"/>
          <a:stretch/>
        </p:blipFill>
        <p:spPr>
          <a:xfrm>
            <a:off x="152400" y="1170125"/>
            <a:ext cx="319799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5174" y="1661388"/>
            <a:ext cx="47434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2950" y="692513"/>
            <a:ext cx="4345050" cy="37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575" y="810621"/>
            <a:ext cx="7572850" cy="34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761075" y="2571750"/>
            <a:ext cx="12375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DATA*</a:t>
            </a:r>
            <a:endParaRPr b="1" i="0" sz="3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Raw and unorganized facts and statistics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Requires processing to extract meaning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Meaningless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Eg; A, 34, 911, 9.8 etc.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8963" y="2804975"/>
            <a:ext cx="3786075" cy="25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VS Data Analytics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Process of transforming data into actionable insights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Uses statistical and computational techniques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Examples: Identifying sales trends, customer behavior analysis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Eg: Average temperature is 20°C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7725" y="2571750"/>
            <a:ext cx="342737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00"/>
              <a:t>#2. What is Data Analytics?It’s types? </a:t>
            </a:r>
            <a:endParaRPr sz="3800"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505500" y="0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Questions for this session 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7425" y="3298525"/>
            <a:ext cx="2087509" cy="16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Analytics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●"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The process of collecting, processing, and analyzing data to generate insights.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●"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Helps organizations make data-driven decisions.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●"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Applies statistical, mathematical, and computational techniques.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23885" l="6104" r="4111" t="22644"/>
          <a:stretch/>
        </p:blipFill>
        <p:spPr>
          <a:xfrm>
            <a:off x="2443750" y="2984350"/>
            <a:ext cx="3690951" cy="21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Types of Data Analytics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083900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Descriptive Analytics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Summarizes past data to understand what has happened.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Diagnostic Analytics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Investigates why something happened.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Predictive Analytics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Forecasts future outcomes based on past data.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Prescriptive Analytics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Suggests actions based on predictions.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